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21744b9afa1b4a49"/>
    <p:sldMasterId id="2147483657" r:id="R16ae2fe5a8184e63"/>
  </p:sldMasterIdLst>
  <p:sldIdLst>
    <p:sldId id="287" r:id="Rc07de3da282c4e8f"/>
    <p:sldId id="288" r:id="Rba912acd85ce4263"/>
    <p:sldId id="289" r:id="R1c2b3b9c47ec474d"/>
    <p:sldId id="290" r:id="Rbaf542e0ebc54293"/>
    <p:sldId id="291" r:id="Rae92fce095db4c0c"/>
    <p:sldId id="292" r:id="R50e6e65eeb8d4523"/>
    <p:sldId id="293" r:id="R228de64ff4ee4906"/>
    <p:sldId id="294" r:id="Re0fcd8ec56ac48e2"/>
    <p:sldId id="295" r:id="R1fcaa4588d5346f5"/>
    <p:sldId id="296" r:id="R576c592c02a44143"/>
    <p:sldId id="297" r:id="R77819b23f42146f0"/>
    <p:sldId id="298" r:id="R8c30c36c080e4fdc"/>
    <p:sldId id="299" r:id="Rb5adc33a61944f41"/>
    <p:sldId id="300" r:id="Ra6d5ca877a564d42"/>
    <p:sldId id="301" r:id="R0ad9f9d07f054749"/>
    <p:sldId id="302" r:id="R4024aff4c5f34079"/>
    <p:sldId id="303" r:id="R6c8d59a1829a4728"/>
    <p:sldId id="304" r:id="R332a2a6db7954bae"/>
    <p:sldId id="305" r:id="Ra2e90bd763be4ee6"/>
    <p:sldId id="306" r:id="R9e60aed43a484262"/>
    <p:sldId id="307" r:id="R2439fc50d01b498f"/>
    <p:sldId id="308" r:id="R1cd72415d87b4c8a"/>
    <p:sldId id="309" r:id="R9c009d2740674776"/>
    <p:sldId id="310" r:id="R30395a23f12f4224"/>
    <p:sldId id="311" r:id="Redd3bc9a97d944c8"/>
    <p:sldId id="312" r:id="R28a3f396058a4f84"/>
    <p:sldId id="313" r:id="R60a1a48b73e54749"/>
    <p:sldId id="314" r:id="Ra9c0fc986a364b00"/>
    <p:sldId id="315" r:id="Re1ab6c6c28ae4e82"/>
    <p:sldId id="316" r:id="R75d3dc86a3904d36"/>
    <p:sldId id="317" r:id="Rba885187e61941bd"/>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ae92fce095db4c0c" Type="http://schemas.openxmlformats.org/officeDocument/2006/relationships/slide" Target="/ppt/slides/slide24.xml"/><Relationship Id="Redd3bc9a97d944c8" Type="http://schemas.openxmlformats.org/officeDocument/2006/relationships/slide" Target="/ppt/slides/slide38.xml"/><Relationship Id="R75d3dc86a3904d36" Type="http://schemas.openxmlformats.org/officeDocument/2006/relationships/slide" Target="/ppt/slides/slide3d.xml"/><Relationship Id="R16ae2fe5a8184e63" Type="http://schemas.openxmlformats.org/officeDocument/2006/relationships/slideMaster" Target="/ppt/slideMasters/slideMaster3.xml"/><Relationship Id="R0ad9f9d07f054749" Type="http://schemas.openxmlformats.org/officeDocument/2006/relationships/slide" Target="/ppt/slides/slide2e.xml"/><Relationship Id="R30395a23f12f4224" Type="http://schemas.openxmlformats.org/officeDocument/2006/relationships/slide" Target="/ppt/slides/slide37.xml"/><Relationship Id="Rb5adc33a61944f41" Type="http://schemas.openxmlformats.org/officeDocument/2006/relationships/slide" Target="/ppt/slides/slide2c.xml"/><Relationship Id="R6c8d59a1829a4728" Type="http://schemas.openxmlformats.org/officeDocument/2006/relationships/slide" Target="/ppt/slides/slide30.xml"/><Relationship Id="rId7" Type="http://schemas.openxmlformats.org/officeDocument/2006/relationships/customXml" Target="../customXml/item2.xml"/><Relationship Id="Rba912acd85ce4263" Type="http://schemas.openxmlformats.org/officeDocument/2006/relationships/slide" Target="/ppt/slides/slide21.xml"/><Relationship Id="R77819b23f42146f0" Type="http://schemas.openxmlformats.org/officeDocument/2006/relationships/slide" Target="/ppt/slides/slide2a.xml"/><Relationship Id="R28a3f396058a4f84" Type="http://schemas.openxmlformats.org/officeDocument/2006/relationships/slide" Target="/ppt/slides/slide39.xml"/><Relationship Id="Ra9c0fc986a364b00" Type="http://schemas.openxmlformats.org/officeDocument/2006/relationships/slide" Target="/ppt/slides/slide3b.xml"/><Relationship Id="rId1" Type="http://schemas.openxmlformats.org/officeDocument/2006/relationships/slideMaster" Target="slideMasters/slideMaster1.xml"/><Relationship Id="R21744b9afa1b4a49" Type="http://schemas.openxmlformats.org/officeDocument/2006/relationships/slideMaster" Target="/ppt/slideMasters/slideMaster2.xml"/><Relationship Id="Rbaf542e0ebc54293" Type="http://schemas.openxmlformats.org/officeDocument/2006/relationships/slide" Target="/ppt/slides/slide23.xml"/><Relationship Id="Rba885187e61941bd" Type="http://schemas.openxmlformats.org/officeDocument/2006/relationships/slide" Target="/ppt/slides/slide3e.xml"/><Relationship Id="rId6" Type="http://schemas.openxmlformats.org/officeDocument/2006/relationships/customXml" Target="../customXml/item1.xml"/><Relationship Id="rId5" Type="http://schemas.openxmlformats.org/officeDocument/2006/relationships/theme" Target="theme/theme1.xml"/><Relationship Id="R00db77d979014ad0" Type="http://schemas.openxmlformats.org/officeDocument/2006/relationships/tableStyles" Target="/ppt/tableStyles.xml"/><Relationship Id="R1c2b3b9c47ec474d" Type="http://schemas.openxmlformats.org/officeDocument/2006/relationships/slide" Target="/ppt/slides/slide22.xml"/><Relationship Id="R228de64ff4ee4906" Type="http://schemas.openxmlformats.org/officeDocument/2006/relationships/slide" Target="/ppt/slides/slide26.xml"/><Relationship Id="R576c592c02a44143" Type="http://schemas.openxmlformats.org/officeDocument/2006/relationships/slide" Target="/ppt/slides/slide29.xml"/><Relationship Id="R332a2a6db7954bae" Type="http://schemas.openxmlformats.org/officeDocument/2006/relationships/slide" Target="/ppt/slides/slide31.xml"/><Relationship Id="R9c009d2740674776" Type="http://schemas.openxmlformats.org/officeDocument/2006/relationships/slide" Target="/ppt/slides/slide36.xml"/><Relationship Id="Re1ab6c6c28ae4e82" Type="http://schemas.openxmlformats.org/officeDocument/2006/relationships/slide" Target="/ppt/slides/slide3c.xml"/><Relationship Id="Re0fcd8ec56ac48e2" Type="http://schemas.openxmlformats.org/officeDocument/2006/relationships/slide" Target="/ppt/slides/slide27.xml"/><Relationship Id="R4024aff4c5f34079" Type="http://schemas.openxmlformats.org/officeDocument/2006/relationships/slide" Target="/ppt/slides/slide2f.xml"/><Relationship Id="R50e6e65eeb8d4523" Type="http://schemas.openxmlformats.org/officeDocument/2006/relationships/slide" Target="/ppt/slides/slide25.xml"/><Relationship Id="R1fcaa4588d5346f5" Type="http://schemas.openxmlformats.org/officeDocument/2006/relationships/slide" Target="/ppt/slides/slide28.xml"/><Relationship Id="Ra6d5ca877a564d42" Type="http://schemas.openxmlformats.org/officeDocument/2006/relationships/slide" Target="/ppt/slides/slide2d.xml"/><Relationship Id="R2439fc50d01b498f" Type="http://schemas.openxmlformats.org/officeDocument/2006/relationships/slide" Target="/ppt/slides/slide34.xml"/><Relationship Id="R8c30c36c080e4fdc" Type="http://schemas.openxmlformats.org/officeDocument/2006/relationships/slide" Target="/ppt/slides/slide2b.xml"/><Relationship Id="Ra2e90bd763be4ee6" Type="http://schemas.openxmlformats.org/officeDocument/2006/relationships/slide" Target="/ppt/slides/slide32.xml"/><Relationship Id="rId8" Type="http://schemas.openxmlformats.org/officeDocument/2006/relationships/customXml" Target="../customXml/item3.xml"/><Relationship Id="Rc07de3da282c4e8f" Type="http://schemas.openxmlformats.org/officeDocument/2006/relationships/slide" Target="/ppt/slides/slide20.xml"/><Relationship Id="R9e60aed43a484262" Type="http://schemas.openxmlformats.org/officeDocument/2006/relationships/slide" Target="/ppt/slides/slide33.xml"/><Relationship Id="R1cd72415d87b4c8a" Type="http://schemas.openxmlformats.org/officeDocument/2006/relationships/slide" Target="/ppt/slides/slide35.xml"/><Relationship Id="R60a1a48b73e54749" Type="http://schemas.openxmlformats.org/officeDocument/2006/relationships/slide" Target="/ppt/slides/slide3a.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19942eab9e2f4c51" /><Relationship Type="http://schemas.openxmlformats.org/officeDocument/2006/relationships/image" Target="/ppt/media/image2.bin" Id="R2bdb5a1970c6446e" /><Relationship Type="http://schemas.openxmlformats.org/officeDocument/2006/relationships/slideMaster" Target="/ppt/slideMasters/slideMaster2.xml" Id="Rd57693ee279647a7" /></Relationships>
</file>

<file path=ppt/slideLayouts/_rels/slideLayout3.xml.rels>&#65279;<?xml version="1.0" encoding="utf-8"?><Relationships xmlns="http://schemas.openxmlformats.org/package/2006/relationships"><Relationship Type="http://schemas.openxmlformats.org/officeDocument/2006/relationships/image" Target="/ppt/media/image3.bin" Id="Ree2771e5a9604087" /><Relationship Type="http://schemas.openxmlformats.org/officeDocument/2006/relationships/image" Target="/ppt/media/image4.bin" Id="Re33a88b374f64aa2" /><Relationship Type="http://schemas.openxmlformats.org/officeDocument/2006/relationships/slideMaster" Target="/ppt/slideMasters/slideMaster2.xml" Id="R7ce06ee1d18c40be" /></Relationships>
</file>

<file path=ppt/slideLayouts/_rels/slideLayout4.xml.rels>&#65279;<?xml version="1.0" encoding="utf-8"?><Relationships xmlns="http://schemas.openxmlformats.org/package/2006/relationships"><Relationship Type="http://schemas.openxmlformats.org/officeDocument/2006/relationships/image" Target="/ppt/media/image5.bin" Id="Rb1c51fc110834349" /><Relationship Type="http://schemas.openxmlformats.org/officeDocument/2006/relationships/image" Target="/ppt/media/image2.bin" Id="R5331325f4cfb4adc" /><Relationship Type="http://schemas.openxmlformats.org/officeDocument/2006/relationships/slideMaster" Target="/ppt/slideMasters/slideMaster2.xml" Id="Rae1b8ade1748433f" /></Relationships>
</file>

<file path=ppt/slideLayouts/_rels/slideLayout5.xml.rels>&#65279;<?xml version="1.0" encoding="utf-8"?><Relationships xmlns="http://schemas.openxmlformats.org/package/2006/relationships"><Relationship Type="http://schemas.openxmlformats.org/officeDocument/2006/relationships/image" Target="/ppt/media/image6.bin" Id="R3e70e8c665814cd8" /><Relationship Type="http://schemas.openxmlformats.org/officeDocument/2006/relationships/image" Target="/ppt/media/image2.bin" Id="Re0bf08588c104f60" /><Relationship Type="http://schemas.openxmlformats.org/officeDocument/2006/relationships/slideMaster" Target="/ppt/slideMasters/slideMaster2.xml" Id="R1de6e479786546c3" /></Relationships>
</file>

<file path=ppt/slideLayouts/_rels/slideLayout6.xml.rels>&#65279;<?xml version="1.0" encoding="utf-8"?><Relationships xmlns="http://schemas.openxmlformats.org/package/2006/relationships"><Relationship Type="http://schemas.openxmlformats.org/officeDocument/2006/relationships/image" Target="/ppt/media/image7.bin" Id="R7492502e03d64baa" /><Relationship Type="http://schemas.openxmlformats.org/officeDocument/2006/relationships/image" Target="/ppt/media/image4.bin" Id="Rbb5610d4a96347ba" /><Relationship Type="http://schemas.openxmlformats.org/officeDocument/2006/relationships/slideMaster" Target="/ppt/slideMasters/slideMaster2.xml" Id="R732fefd4c57b4db8" /></Relationships>
</file>

<file path=ppt/slideLayouts/_rels/slideLayout7.xml.rels>&#65279;<?xml version="1.0" encoding="utf-8"?><Relationships xmlns="http://schemas.openxmlformats.org/package/2006/relationships"><Relationship Type="http://schemas.openxmlformats.org/officeDocument/2006/relationships/image" Target="/ppt/media/image8.bin" Id="R7184afe723264823" /><Relationship Type="http://schemas.openxmlformats.org/officeDocument/2006/relationships/image" Target="/ppt/media/image4.bin" Id="Re7cd34987f054e0a" /><Relationship Type="http://schemas.openxmlformats.org/officeDocument/2006/relationships/slideMaster" Target="/ppt/slideMasters/slideMaster2.xml" Id="Rde718b8aa6224b01" /></Relationships>
</file>

<file path=ppt/slideLayouts/_rels/slideLayout8.xml.rels>&#65279;<?xml version="1.0" encoding="utf-8"?><Relationships xmlns="http://schemas.openxmlformats.org/package/2006/relationships"><Relationship Type="http://schemas.openxmlformats.org/officeDocument/2006/relationships/image" Target="/ppt/media/imagea.bin" Id="Rc3071159252d40fb" /><Relationship Type="http://schemas.openxmlformats.org/officeDocument/2006/relationships/image" Target="/ppt/media/imageb.bin" Id="R48d66f01cf134cb7" /><Relationship Type="http://schemas.openxmlformats.org/officeDocument/2006/relationships/slideMaster" Target="/ppt/slideMasters/slideMaster3.xml" Id="R49290ccf98c54cad"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8aa8138007414fa3"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5cc98005d7d345cd"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508a84c439244f6b"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b1e80f735b3348c9"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450dce379d104189"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c34a56ad8d51495d"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1d464637d0364054"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19942eab9e2f4c51">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2bdb5a1970c6446e">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ee2771e5a9604087">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e33a88b374f64aa2">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b1c51fc110834349">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5331325f4cfb4adc">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3e70e8c665814cd8">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e0bf08588c104f60">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7492502e03d64baa">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bb5610d4a96347ba">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7184afe723264823">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e7cd34987f054e0a">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c3071159252d40fb">
            <a:extLst>
              <a:ext uri="{96DAC541-7B7A-43D3-8B79-37D633B846F1}">
                <asvg:svgBlip xmlns:asvg="http://schemas.microsoft.com/office/drawing/2016/SVG/main" r:embed="R48d66f01cf134cb7"/>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17970687d4c14d0a" /><Relationship Type="http://schemas.openxmlformats.org/officeDocument/2006/relationships/slideLayout" Target="/ppt/slideLayouts/slideLayout2.xml" Id="R8c96bb8847c64791" /><Relationship Type="http://schemas.openxmlformats.org/officeDocument/2006/relationships/slideLayout" Target="/ppt/slideLayouts/slideLayout3.xml" Id="R057b4e3a7f4c4d1b" /><Relationship Type="http://schemas.openxmlformats.org/officeDocument/2006/relationships/slideLayout" Target="/ppt/slideLayouts/slideLayout4.xml" Id="R1dfaa8a620ce4a5d" /><Relationship Type="http://schemas.openxmlformats.org/officeDocument/2006/relationships/slideLayout" Target="/ppt/slideLayouts/slideLayout5.xml" Id="R80bda325f186442e" /><Relationship Type="http://schemas.openxmlformats.org/officeDocument/2006/relationships/slideLayout" Target="/ppt/slideLayouts/slideLayout6.xml" Id="Rf21e2eb5c8a64752" /><Relationship Type="http://schemas.openxmlformats.org/officeDocument/2006/relationships/slideLayout" Target="/ppt/slideLayouts/slideLayout7.xml" Id="R7950819f9b7441e6"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3e6e4d7d67c4496d" /><Relationship Type="http://schemas.openxmlformats.org/officeDocument/2006/relationships/slideLayout" Target="/ppt/slideLayouts/slideLayout8.xml" Id="R3ba21852dea44fa5" /><Relationship Type="http://schemas.openxmlformats.org/officeDocument/2006/relationships/slideLayout" Target="/ppt/slideLayouts/slideLayout9.xml" Id="Rd08fd48d3270414d" /><Relationship Type="http://schemas.openxmlformats.org/officeDocument/2006/relationships/slideLayout" Target="/ppt/slideLayouts/slideLayouta.xml" Id="R03b71d3b851d4485" /><Relationship Type="http://schemas.openxmlformats.org/officeDocument/2006/relationships/slideLayout" Target="/ppt/slideLayouts/slideLayoutb.xml" Id="R0e74876d67c2495e" /><Relationship Type="http://schemas.openxmlformats.org/officeDocument/2006/relationships/slideLayout" Target="/ppt/slideLayouts/slideLayoutc.xml" Id="R966453c253664340" /><Relationship Type="http://schemas.openxmlformats.org/officeDocument/2006/relationships/slideLayout" Target="/ppt/slideLayouts/slideLayoutd.xml" Id="R89f4babd7ee34c20" /><Relationship Type="http://schemas.openxmlformats.org/officeDocument/2006/relationships/slideLayout" Target="/ppt/slideLayouts/slideLayoute.xml" Id="R4f419d9b88e24573" /><Relationship Type="http://schemas.openxmlformats.org/officeDocument/2006/relationships/slideLayout" Target="/ppt/slideLayouts/slideLayoutf.xml" Id="R50b407fd7ce64e84" /><Relationship Type="http://schemas.openxmlformats.org/officeDocument/2006/relationships/image" Target="/ppt/media/image2.bin" Id="R7798788040404048"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1dfaa8a620ce4a5d"/>
    <p:sldLayoutId id="2147483652" r:id="R057b4e3a7f4c4d1b"/>
    <p:sldLayoutId id="2147483651" r:id="R8c96bb8847c64791"/>
    <p:sldLayoutId id="2147483656" r:id="R7950819f9b7441e6"/>
    <p:sldLayoutId id="2147483655" r:id="Rf21e2eb5c8a64752"/>
    <p:sldLayoutId id="2147483654" r:id="R80bda325f186442e"/>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7798788040404048">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966453c253664340"/>
    <p:sldLayoutId id="2147483661" r:id="R0e74876d67c2495e"/>
    <p:sldLayoutId id="2147483659" r:id="Rd08fd48d3270414d"/>
    <p:sldLayoutId id="2147483665" r:id="R50b407fd7ce64e84"/>
    <p:sldLayoutId id="2147483664" r:id="R4f419d9b88e24573"/>
    <p:sldLayoutId id="2147483663" r:id="R89f4babd7ee34c20"/>
    <p:sldLayoutId id="2147483660" r:id="R03b71d3b851d4485"/>
    <p:sldLayoutId id="2147483658" r:id="R3ba21852dea44fa5"/>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3d0d17f08dd14884" /><Relationship Type="http://schemas.openxmlformats.org/officeDocument/2006/relationships/slideLayout" Target="/ppt/slideLayouts/slideLayout3.xml" Id="R7401cda594034fe9" /></Relationships>
</file>

<file path=ppt/slides/_rels/slide21.xml.rels>&#65279;<?xml version="1.0" encoding="utf-8"?><Relationships xmlns="http://schemas.openxmlformats.org/package/2006/relationships"><Relationship Type="http://schemas.openxmlformats.org/officeDocument/2006/relationships/image" Target="/ppt/media/imagec.bin" Id="R557b6c0c7eb54ea0" /><Relationship Type="http://schemas.openxmlformats.org/officeDocument/2006/relationships/slideLayout" Target="/ppt/slideLayouts/slideLayoutc.xml" Id="Rebce4923c50c49b6" /></Relationships>
</file>

<file path=ppt/slides/_rels/slide22.xml.rels>&#65279;<?xml version="1.0" encoding="utf-8"?><Relationships xmlns="http://schemas.openxmlformats.org/package/2006/relationships"><Relationship Type="http://schemas.openxmlformats.org/officeDocument/2006/relationships/image" Target="/ppt/media/imagec.bin" Id="R8a3e3d0d8ea04d76" /><Relationship Type="http://schemas.openxmlformats.org/officeDocument/2006/relationships/slideLayout" Target="/ppt/slideLayouts/slideLayoutc.xml" Id="R97d296132a4f4124" /></Relationships>
</file>

<file path=ppt/slides/_rels/slide23.xml.rels>&#65279;<?xml version="1.0" encoding="utf-8"?><Relationships xmlns="http://schemas.openxmlformats.org/package/2006/relationships"><Relationship Type="http://schemas.openxmlformats.org/officeDocument/2006/relationships/image" Target="/ppt/media/imagec.bin" Id="R27a60a442e134c5f" /><Relationship Type="http://schemas.openxmlformats.org/officeDocument/2006/relationships/slideLayout" Target="/ppt/slideLayouts/slideLayoutc.xml" Id="R7e1b143c1ccf4c2f" /><Relationship Type="http://schemas.openxmlformats.org/officeDocument/2006/relationships/chart" Target="/ppt/slides/charts/chart32.xml" Id="R62e7ecccc3e8400c" /><Relationship Type="http://schemas.openxmlformats.org/officeDocument/2006/relationships/chart" Target="/ppt/slides/charts/chart33.xml" Id="R21f6aea896554713" /><Relationship Type="http://schemas.openxmlformats.org/officeDocument/2006/relationships/chart" Target="/ppt/slides/charts/chart34.xml" Id="Reb7f3d02c8234e35" /></Relationships>
</file>

<file path=ppt/slides/_rels/slide24.xml.rels>&#65279;<?xml version="1.0" encoding="utf-8"?><Relationships xmlns="http://schemas.openxmlformats.org/package/2006/relationships"><Relationship Type="http://schemas.openxmlformats.org/officeDocument/2006/relationships/image" Target="/ppt/media/imagec.bin" Id="Ra8f4243698a5480d" /><Relationship Type="http://schemas.openxmlformats.org/officeDocument/2006/relationships/slideLayout" Target="/ppt/slideLayouts/slideLayoutc.xml" Id="R8d7e3ed3e8ba4a28" /><Relationship Type="http://schemas.openxmlformats.org/officeDocument/2006/relationships/chart" Target="/ppt/slides/charts/chart35.xml" Id="Ra64f52ed09df4992" /></Relationships>
</file>

<file path=ppt/slides/_rels/slide25.xml.rels>&#65279;<?xml version="1.0" encoding="utf-8"?><Relationships xmlns="http://schemas.openxmlformats.org/package/2006/relationships"><Relationship Type="http://schemas.openxmlformats.org/officeDocument/2006/relationships/image" Target="/ppt/media/imagec.bin" Id="R446e420540f44b9c" /><Relationship Type="http://schemas.openxmlformats.org/officeDocument/2006/relationships/slideLayout" Target="/ppt/slideLayouts/slideLayoutc.xml" Id="R1d7073cdc57f440e" /><Relationship Type="http://schemas.openxmlformats.org/officeDocument/2006/relationships/chart" Target="/ppt/slides/charts/chart36.xml" Id="Raf51eac5c98a4d91" /><Relationship Type="http://schemas.openxmlformats.org/officeDocument/2006/relationships/chart" Target="/ppt/slides/charts/chart37.xml" Id="R631f379485b74acd" /><Relationship Type="http://schemas.openxmlformats.org/officeDocument/2006/relationships/chart" Target="/ppt/slides/charts/chart38.xml" Id="R82c39f5ce4e94f3c" /></Relationships>
</file>

<file path=ppt/slides/_rels/slide26.xml.rels>&#65279;<?xml version="1.0" encoding="utf-8"?><Relationships xmlns="http://schemas.openxmlformats.org/package/2006/relationships"><Relationship Type="http://schemas.openxmlformats.org/officeDocument/2006/relationships/image" Target="/ppt/media/imagec.bin" Id="Ra9025a04f94e4800" /><Relationship Type="http://schemas.openxmlformats.org/officeDocument/2006/relationships/slideLayout" Target="/ppt/slideLayouts/slideLayoutc.xml" Id="R6c1a539979824e01" /><Relationship Type="http://schemas.openxmlformats.org/officeDocument/2006/relationships/chart" Target="/ppt/slides/charts/chart39.xml" Id="R864d9eaedb9b4c8d" /><Relationship Type="http://schemas.openxmlformats.org/officeDocument/2006/relationships/chart" Target="/ppt/slides/charts/chart3a.xml" Id="R10c99ed1f8b34a7d" /><Relationship Type="http://schemas.openxmlformats.org/officeDocument/2006/relationships/chart" Target="/ppt/slides/charts/chart3b.xml" Id="R04c2b6cb4dde4750" /></Relationships>
</file>

<file path=ppt/slides/_rels/slide27.xml.rels>&#65279;<?xml version="1.0" encoding="utf-8"?><Relationships xmlns="http://schemas.openxmlformats.org/package/2006/relationships"><Relationship Type="http://schemas.openxmlformats.org/officeDocument/2006/relationships/image" Target="/ppt/media/imagec.bin" Id="R416ca6702b9540e4" /><Relationship Type="http://schemas.openxmlformats.org/officeDocument/2006/relationships/slideLayout" Target="/ppt/slideLayouts/slideLayoutc.xml" Id="R43ee105025214cd1" /><Relationship Type="http://schemas.openxmlformats.org/officeDocument/2006/relationships/chart" Target="/ppt/slides/charts/chart3c.xml" Id="Rbce25c75966941b2" /><Relationship Type="http://schemas.openxmlformats.org/officeDocument/2006/relationships/chart" Target="/ppt/slides/charts/chart3d.xml" Id="R5ee2889c70dc4a60" /><Relationship Type="http://schemas.openxmlformats.org/officeDocument/2006/relationships/chart" Target="/ppt/slides/charts/chart3e.xml" Id="R7caf6e390ce34819" /></Relationships>
</file>

<file path=ppt/slides/_rels/slide28.xml.rels>&#65279;<?xml version="1.0" encoding="utf-8"?><Relationships xmlns="http://schemas.openxmlformats.org/package/2006/relationships"><Relationship Type="http://schemas.openxmlformats.org/officeDocument/2006/relationships/image" Target="/ppt/media/imagec.bin" Id="Rc8229eb63372478b" /><Relationship Type="http://schemas.openxmlformats.org/officeDocument/2006/relationships/slideLayout" Target="/ppt/slideLayouts/slideLayoutc.xml" Id="R398e14d3214f44a5" /><Relationship Type="http://schemas.openxmlformats.org/officeDocument/2006/relationships/chart" Target="/ppt/slides/charts/chart3f.xml" Id="R2ce5f0a1b4d84cd5" /><Relationship Type="http://schemas.openxmlformats.org/officeDocument/2006/relationships/chart" Target="/ppt/slides/charts/chart40.xml" Id="R9ebc91254ce74b39" /><Relationship Type="http://schemas.openxmlformats.org/officeDocument/2006/relationships/chart" Target="/ppt/slides/charts/chart41.xml" Id="R504ceaf8739c4330" /><Relationship Type="http://schemas.openxmlformats.org/officeDocument/2006/relationships/chart" Target="/ppt/slides/charts/chart42.xml" Id="R368f39c04827440d" /><Relationship Type="http://schemas.openxmlformats.org/officeDocument/2006/relationships/chart" Target="/ppt/slides/charts/chart43.xml" Id="R4952728faf41419c" /><Relationship Type="http://schemas.openxmlformats.org/officeDocument/2006/relationships/chart" Target="/ppt/slides/charts/chart44.xml" Id="R5a173b9c9727434f" /><Relationship Type="http://schemas.openxmlformats.org/officeDocument/2006/relationships/chart" Target="/ppt/slides/charts/chart45.xml" Id="R526438043be3412b" /></Relationships>
</file>

<file path=ppt/slides/_rels/slide29.xml.rels>&#65279;<?xml version="1.0" encoding="utf-8"?><Relationships xmlns="http://schemas.openxmlformats.org/package/2006/relationships"><Relationship Type="http://schemas.openxmlformats.org/officeDocument/2006/relationships/image" Target="/ppt/media/imagec.bin" Id="Rec16d07ecfe449f5" /><Relationship Type="http://schemas.openxmlformats.org/officeDocument/2006/relationships/slideLayout" Target="/ppt/slideLayouts/slideLayoutc.xml" Id="Rf84535ba197847b2" /></Relationships>
</file>

<file path=ppt/slides/_rels/slide2a.xml.rels>&#65279;<?xml version="1.0" encoding="utf-8"?><Relationships xmlns="http://schemas.openxmlformats.org/package/2006/relationships"><Relationship Type="http://schemas.openxmlformats.org/officeDocument/2006/relationships/image" Target="/ppt/media/imagec.bin" Id="Re1368a3f16ed4b33" /><Relationship Type="http://schemas.openxmlformats.org/officeDocument/2006/relationships/slideLayout" Target="/ppt/slideLayouts/slideLayoutc.xml" Id="Raf6d9009ff914690" /></Relationships>
</file>

<file path=ppt/slides/_rels/slide2b.xml.rels>&#65279;<?xml version="1.0" encoding="utf-8"?><Relationships xmlns="http://schemas.openxmlformats.org/package/2006/relationships"><Relationship Type="http://schemas.openxmlformats.org/officeDocument/2006/relationships/image" Target="/ppt/media/imagec.bin" Id="Rb525d4f75d40404e" /><Relationship Type="http://schemas.openxmlformats.org/officeDocument/2006/relationships/slideLayout" Target="/ppt/slideLayouts/slideLayoutc.xml" Id="Ref4f568d88f24344" /><Relationship Type="http://schemas.openxmlformats.org/officeDocument/2006/relationships/chart" Target="/ppt/slides/charts/chart46.xml" Id="R94a92836f4d84ddd" /><Relationship Type="http://schemas.openxmlformats.org/officeDocument/2006/relationships/chart" Target="/ppt/slides/charts/chart47.xml" Id="R6784260056684098" /><Relationship Type="http://schemas.openxmlformats.org/officeDocument/2006/relationships/chart" Target="/ppt/slides/charts/chart48.xml" Id="R46165fb731874964" /><Relationship Type="http://schemas.openxmlformats.org/officeDocument/2006/relationships/chart" Target="/ppt/slides/charts/chart49.xml" Id="R6c91fc628359463f" /></Relationships>
</file>

<file path=ppt/slides/_rels/slide2c.xml.rels>&#65279;<?xml version="1.0" encoding="utf-8"?><Relationships xmlns="http://schemas.openxmlformats.org/package/2006/relationships"><Relationship Type="http://schemas.openxmlformats.org/officeDocument/2006/relationships/image" Target="/ppt/media/imagec.bin" Id="R2c493fc3971841f0" /><Relationship Type="http://schemas.openxmlformats.org/officeDocument/2006/relationships/slideLayout" Target="/ppt/slideLayouts/slideLayoutc.xml" Id="R8a4784e32b464a8a" /></Relationships>
</file>

<file path=ppt/slides/_rels/slide2d.xml.rels>&#65279;<?xml version="1.0" encoding="utf-8"?><Relationships xmlns="http://schemas.openxmlformats.org/package/2006/relationships"><Relationship Type="http://schemas.openxmlformats.org/officeDocument/2006/relationships/image" Target="/ppt/media/imagec.bin" Id="R9e6635d4372c458c" /><Relationship Type="http://schemas.openxmlformats.org/officeDocument/2006/relationships/slideLayout" Target="/ppt/slideLayouts/slideLayoutc.xml" Id="R5a1226eb88ec473a" /><Relationship Type="http://schemas.openxmlformats.org/officeDocument/2006/relationships/chart" Target="/ppt/slides/charts/chart4a.xml" Id="R62a3da6f27674eda" /><Relationship Type="http://schemas.openxmlformats.org/officeDocument/2006/relationships/chart" Target="/ppt/slides/charts/chart4b.xml" Id="R2fdd2be7dcdf4579" /><Relationship Type="http://schemas.openxmlformats.org/officeDocument/2006/relationships/chart" Target="/ppt/slides/charts/chart4c.xml" Id="R2dac26cf0b124bb6" /><Relationship Type="http://schemas.openxmlformats.org/officeDocument/2006/relationships/chart" Target="/ppt/slides/charts/chart4d.xml" Id="R76e2df5b90c74140" /><Relationship Type="http://schemas.openxmlformats.org/officeDocument/2006/relationships/chart" Target="/ppt/slides/charts/chart4e.xml" Id="Rcacea84c129d4878" /><Relationship Type="http://schemas.openxmlformats.org/officeDocument/2006/relationships/chart" Target="/ppt/slides/charts/chart4f.xml" Id="R268e2646737149d1" /><Relationship Type="http://schemas.openxmlformats.org/officeDocument/2006/relationships/chart" Target="/ppt/slides/charts/chart50.xml" Id="R42db5ebe4e0d4943" /><Relationship Type="http://schemas.openxmlformats.org/officeDocument/2006/relationships/chart" Target="/ppt/slides/charts/chart51.xml" Id="Rda133d3efc474089" /></Relationships>
</file>

<file path=ppt/slides/_rels/slide2e.xml.rels>&#65279;<?xml version="1.0" encoding="utf-8"?><Relationships xmlns="http://schemas.openxmlformats.org/package/2006/relationships"><Relationship Type="http://schemas.openxmlformats.org/officeDocument/2006/relationships/image" Target="/ppt/media/imagec.bin" Id="Ra62756c312514851" /><Relationship Type="http://schemas.openxmlformats.org/officeDocument/2006/relationships/slideLayout" Target="/ppt/slideLayouts/slideLayoutc.xml" Id="R3edfc19354fe494f" /></Relationships>
</file>

<file path=ppt/slides/_rels/slide2f.xml.rels>&#65279;<?xml version="1.0" encoding="utf-8"?><Relationships xmlns="http://schemas.openxmlformats.org/package/2006/relationships"><Relationship Type="http://schemas.openxmlformats.org/officeDocument/2006/relationships/image" Target="/ppt/media/imagec.bin" Id="Rd3546eb37b24438c" /><Relationship Type="http://schemas.openxmlformats.org/officeDocument/2006/relationships/slideLayout" Target="/ppt/slideLayouts/slideLayoutc.xml" Id="R08210655e87241c3" /></Relationships>
</file>

<file path=ppt/slides/_rels/slide30.xml.rels>&#65279;<?xml version="1.0" encoding="utf-8"?><Relationships xmlns="http://schemas.openxmlformats.org/package/2006/relationships"><Relationship Type="http://schemas.openxmlformats.org/officeDocument/2006/relationships/image" Target="/ppt/media/imagec.bin" Id="R7260bc4d5091440e" /><Relationship Type="http://schemas.openxmlformats.org/officeDocument/2006/relationships/slideLayout" Target="/ppt/slideLayouts/slideLayoutc.xml" Id="R6c1a8ca0ef6d44a3" /><Relationship Type="http://schemas.openxmlformats.org/officeDocument/2006/relationships/chart" Target="/ppt/slides/charts/chart52.xml" Id="R1cca16f164914cf9" /><Relationship Type="http://schemas.openxmlformats.org/officeDocument/2006/relationships/chart" Target="/ppt/slides/charts/chart53.xml" Id="R41be82458d5344f8" /></Relationships>
</file>

<file path=ppt/slides/_rels/slide31.xml.rels>&#65279;<?xml version="1.0" encoding="utf-8"?><Relationships xmlns="http://schemas.openxmlformats.org/package/2006/relationships"><Relationship Type="http://schemas.openxmlformats.org/officeDocument/2006/relationships/image" Target="/ppt/media/imagec.bin" Id="R3dd2c8202e61457d" /><Relationship Type="http://schemas.openxmlformats.org/officeDocument/2006/relationships/slideLayout" Target="/ppt/slideLayouts/slideLayoutc.xml" Id="Rbb72f87de23142d9" /></Relationships>
</file>

<file path=ppt/slides/_rels/slide32.xml.rels>&#65279;<?xml version="1.0" encoding="utf-8"?><Relationships xmlns="http://schemas.openxmlformats.org/package/2006/relationships"><Relationship Type="http://schemas.openxmlformats.org/officeDocument/2006/relationships/image" Target="/ppt/media/imagec.bin" Id="Rc78e7c20a7be4985" /><Relationship Type="http://schemas.openxmlformats.org/officeDocument/2006/relationships/slideLayout" Target="/ppt/slideLayouts/slideLayoutc.xml" Id="Rca8367a7202b4627" /><Relationship Type="http://schemas.openxmlformats.org/officeDocument/2006/relationships/chart" Target="/ppt/slides/charts/chart54.xml" Id="R56644bcdf285440c" /><Relationship Type="http://schemas.openxmlformats.org/officeDocument/2006/relationships/chart" Target="/ppt/slides/charts/chart55.xml" Id="Rd032a17292aa4865" /><Relationship Type="http://schemas.openxmlformats.org/officeDocument/2006/relationships/chart" Target="/ppt/slides/charts/chart56.xml" Id="Re1591a5b2cb54828" /><Relationship Type="http://schemas.openxmlformats.org/officeDocument/2006/relationships/chart" Target="/ppt/slides/charts/chart57.xml" Id="R63885a78dd9c40f7" /><Relationship Type="http://schemas.openxmlformats.org/officeDocument/2006/relationships/chart" Target="/ppt/slides/charts/chart58.xml" Id="Re620dabcc49b4985" /></Relationships>
</file>

<file path=ppt/slides/_rels/slide33.xml.rels>&#65279;<?xml version="1.0" encoding="utf-8"?><Relationships xmlns="http://schemas.openxmlformats.org/package/2006/relationships"><Relationship Type="http://schemas.openxmlformats.org/officeDocument/2006/relationships/image" Target="/ppt/media/imagec.bin" Id="R1c86339dafc44d1d" /><Relationship Type="http://schemas.openxmlformats.org/officeDocument/2006/relationships/slideLayout" Target="/ppt/slideLayouts/slideLayoutc.xml" Id="R93d0585421694755" /></Relationships>
</file>

<file path=ppt/slides/_rels/slide34.xml.rels>&#65279;<?xml version="1.0" encoding="utf-8"?><Relationships xmlns="http://schemas.openxmlformats.org/package/2006/relationships"><Relationship Type="http://schemas.openxmlformats.org/officeDocument/2006/relationships/image" Target="/ppt/media/imagec.bin" Id="R680f8ea49c23486b" /><Relationship Type="http://schemas.openxmlformats.org/officeDocument/2006/relationships/slideLayout" Target="/ppt/slideLayouts/slideLayoutc.xml" Id="R2e9e153e450548cf" /><Relationship Type="http://schemas.openxmlformats.org/officeDocument/2006/relationships/chart" Target="/ppt/slides/charts/chart59.xml" Id="Rc622111a68fa423b" /><Relationship Type="http://schemas.openxmlformats.org/officeDocument/2006/relationships/chart" Target="/ppt/slides/charts/chart5a.xml" Id="Raf69103649fd48a9" /></Relationships>
</file>

<file path=ppt/slides/_rels/slide35.xml.rels>&#65279;<?xml version="1.0" encoding="utf-8"?><Relationships xmlns="http://schemas.openxmlformats.org/package/2006/relationships"><Relationship Type="http://schemas.openxmlformats.org/officeDocument/2006/relationships/image" Target="/ppt/media/imagec.bin" Id="R3e2294ada1be4d71" /><Relationship Type="http://schemas.openxmlformats.org/officeDocument/2006/relationships/slideLayout" Target="/ppt/slideLayouts/slideLayoutc.xml" Id="Rafddef3de3424944" /></Relationships>
</file>

<file path=ppt/slides/_rels/slide36.xml.rels>&#65279;<?xml version="1.0" encoding="utf-8"?><Relationships xmlns="http://schemas.openxmlformats.org/package/2006/relationships"><Relationship Type="http://schemas.openxmlformats.org/officeDocument/2006/relationships/image" Target="/ppt/media/imagec.bin" Id="R24a5909c80224496" /><Relationship Type="http://schemas.openxmlformats.org/officeDocument/2006/relationships/slideLayout" Target="/ppt/slideLayouts/slideLayoutc.xml" Id="R6616eff9c85443ae" /><Relationship Type="http://schemas.openxmlformats.org/officeDocument/2006/relationships/chart" Target="/ppt/slides/charts/chart5b.xml" Id="Rc3d425e9f57d4617" /></Relationships>
</file>

<file path=ppt/slides/_rels/slide37.xml.rels>&#65279;<?xml version="1.0" encoding="utf-8"?><Relationships xmlns="http://schemas.openxmlformats.org/package/2006/relationships"><Relationship Type="http://schemas.openxmlformats.org/officeDocument/2006/relationships/image" Target="/ppt/media/imagec.bin" Id="Rd51a8735310d466e" /><Relationship Type="http://schemas.openxmlformats.org/officeDocument/2006/relationships/slideLayout" Target="/ppt/slideLayouts/slideLayoutc.xml" Id="Rde62a7aaa1ff4d96" /><Relationship Type="http://schemas.openxmlformats.org/officeDocument/2006/relationships/chart" Target="/ppt/slides/charts/chart5c.xml" Id="R3e1f94a4517a4956" /></Relationships>
</file>

<file path=ppt/slides/_rels/slide38.xml.rels>&#65279;<?xml version="1.0" encoding="utf-8"?><Relationships xmlns="http://schemas.openxmlformats.org/package/2006/relationships"><Relationship Type="http://schemas.openxmlformats.org/officeDocument/2006/relationships/image" Target="/ppt/media/imagec.bin" Id="R13065265782f4464" /><Relationship Type="http://schemas.openxmlformats.org/officeDocument/2006/relationships/slideLayout" Target="/ppt/slideLayouts/slideLayoutc.xml" Id="R245930723a3e4eaf" /><Relationship Type="http://schemas.openxmlformats.org/officeDocument/2006/relationships/chart" Target="/ppt/slides/charts/chart5d.xml" Id="R0c9f13590fa749e8" /></Relationships>
</file>

<file path=ppt/slides/_rels/slide39.xml.rels>&#65279;<?xml version="1.0" encoding="utf-8"?><Relationships xmlns="http://schemas.openxmlformats.org/package/2006/relationships"><Relationship Type="http://schemas.openxmlformats.org/officeDocument/2006/relationships/image" Target="/ppt/media/imagec.bin" Id="Rcc5bf56fd2dd4788" /><Relationship Type="http://schemas.openxmlformats.org/officeDocument/2006/relationships/slideLayout" Target="/ppt/slideLayouts/slideLayoutc.xml" Id="R9c42a3d851194f8d" /><Relationship Type="http://schemas.openxmlformats.org/officeDocument/2006/relationships/chart" Target="/ppt/slides/charts/chart5e.xml" Id="Rafc6615cffd84752" /></Relationships>
</file>

<file path=ppt/slides/_rels/slide3a.xml.rels>&#65279;<?xml version="1.0" encoding="utf-8"?><Relationships xmlns="http://schemas.openxmlformats.org/package/2006/relationships"><Relationship Type="http://schemas.openxmlformats.org/officeDocument/2006/relationships/image" Target="/ppt/media/imagec.bin" Id="Rdb69a6d31f234101" /><Relationship Type="http://schemas.openxmlformats.org/officeDocument/2006/relationships/slideLayout" Target="/ppt/slideLayouts/slideLayoutc.xml" Id="Re3133f950ce44564" /><Relationship Type="http://schemas.openxmlformats.org/officeDocument/2006/relationships/chart" Target="/ppt/slides/charts/chart5f.xml" Id="R5d6d7f5f591c4e39" /></Relationships>
</file>

<file path=ppt/slides/_rels/slide3b.xml.rels>&#65279;<?xml version="1.0" encoding="utf-8"?><Relationships xmlns="http://schemas.openxmlformats.org/package/2006/relationships"><Relationship Type="http://schemas.openxmlformats.org/officeDocument/2006/relationships/image" Target="/ppt/media/imagec.bin" Id="Rfae11b40e1104bf4" /><Relationship Type="http://schemas.openxmlformats.org/officeDocument/2006/relationships/slideLayout" Target="/ppt/slideLayouts/slideLayoutc.xml" Id="Ra6d6d99952394aa7" /><Relationship Type="http://schemas.openxmlformats.org/officeDocument/2006/relationships/chart" Target="/ppt/slides/charts/chart60.xml" Id="R23892ddc534040ac" /></Relationships>
</file>

<file path=ppt/slides/_rels/slide3c.xml.rels>&#65279;<?xml version="1.0" encoding="utf-8"?><Relationships xmlns="http://schemas.openxmlformats.org/package/2006/relationships"><Relationship Type="http://schemas.openxmlformats.org/officeDocument/2006/relationships/image" Target="/ppt/media/imagec.bin" Id="R7db7eb07cb474933" /><Relationship Type="http://schemas.openxmlformats.org/officeDocument/2006/relationships/slideLayout" Target="/ppt/slideLayouts/slideLayoutc.xml" Id="Rde63ced087514119" /><Relationship Type="http://schemas.openxmlformats.org/officeDocument/2006/relationships/chart" Target="/ppt/slides/charts/chart61.xml" Id="Ra602364c7ff24683" /></Relationships>
</file>

<file path=ppt/slides/_rels/slide3d.xml.rels>&#65279;<?xml version="1.0" encoding="utf-8"?><Relationships xmlns="http://schemas.openxmlformats.org/package/2006/relationships"><Relationship Type="http://schemas.openxmlformats.org/officeDocument/2006/relationships/image" Target="/ppt/media/imagec.bin" Id="Rdfe41b79564e4d20" /><Relationship Type="http://schemas.openxmlformats.org/officeDocument/2006/relationships/slideLayout" Target="/ppt/slideLayouts/slideLayoutc.xml" Id="R769312fc20f94278" /><Relationship Type="http://schemas.openxmlformats.org/officeDocument/2006/relationships/chart" Target="/ppt/slides/charts/chart62.xml" Id="R48adc1be66914303" /></Relationships>
</file>

<file path=ppt/slides/_rels/slide3e.xml.rels>&#65279;<?xml version="1.0" encoding="utf-8"?><Relationships xmlns="http://schemas.openxmlformats.org/package/2006/relationships"><Relationship Type="http://schemas.openxmlformats.org/officeDocument/2006/relationships/image" Target="/ppt/media/imagec.bin" Id="Rca04ba2e02264cce" /><Relationship Type="http://schemas.openxmlformats.org/officeDocument/2006/relationships/slideLayout" Target="/ppt/slideLayouts/slideLayoutc.xml" Id="Re3cb7b73e7144359"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2018</c:v>
              </c:pt>
              <c:pt idx="1">
                <c:v>2019</c:v>
              </c:pt>
            </c:strLit>
          </c:cat>
          <c:val>
            <c:numLit>
              <c:formatCode>General</c:formatCode>
              <c:ptCount val="2"/>
              <c:pt idx="0">
                <c:v>0.647059</c:v>
              </c:pt>
              <c:pt idx="1">
                <c:v>0.352941</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0.411765</c:v>
              </c:pt>
              <c:pt idx="1">
                <c:v>0.588235</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0.352941</c:v>
              </c:pt>
              <c:pt idx="1">
                <c:v>0.470588</c:v>
              </c:pt>
              <c:pt idx="2">
                <c:v>0.176471</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3</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4.332118</c:v>
              </c:pt>
              <c:pt idx="1">
                <c:v>4.081954</c:v>
              </c:pt>
              <c:pt idx="2">
                <c:v>4.251280</c:v>
              </c:pt>
              <c:pt idx="3">
                <c:v>4.238661</c:v>
              </c:pt>
              <c:pt idx="4">
                <c:v>4.242745</c:v>
              </c:pt>
              <c:pt idx="5">
                <c:v>4.225244</c:v>
              </c:pt>
            </c:numLit>
          </c:val>
        </c:ser>
        <c:ser>
          <c:idx val="3"/>
          <c:order val="3"/>
          <c:tx>
            <c:v>Övre Hallegatan 1B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4.322799</c:v>
              </c:pt>
              <c:pt idx="1">
                <c:v>4.315385</c:v>
              </c:pt>
              <c:pt idx="2">
                <c:v>4.373225</c:v>
              </c:pt>
              <c:pt idx="3">
                <c:v>4.246032</c:v>
              </c:pt>
              <c:pt idx="4">
                <c:v>4.262195</c:v>
              </c:pt>
              <c:pt idx="5">
                <c:v>4.386364</c:v>
              </c:pt>
            </c:numLit>
          </c:val>
        </c:ser>
        <c:ser>
          <c:idx val="4"/>
          <c:order val="4"/>
          <c:tx>
            <c:v>Humanitas</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4.232143</c:v>
              </c:pt>
              <c:pt idx="1">
                <c:v>4.196970</c:v>
              </c:pt>
              <c:pt idx="2">
                <c:v>4.289063</c:v>
              </c:pt>
              <c:pt idx="3">
                <c:v>4.264706</c:v>
              </c:pt>
              <c:pt idx="4">
                <c:v>4.105882</c:v>
              </c:pt>
              <c:pt idx="5">
                <c:v>4.088235</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0.941176</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0.058824</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0.823529</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0.176471</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0.705882</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0.058824</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0.117647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0.117647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0.588235</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0.117647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0.117647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0.176471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0.705882</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0.294118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0.588235</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0.117647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0.117647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0.176471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0.705882</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0.058824</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0.117647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0.117647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0.058824</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0.352941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0.588235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0.058824</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0.058824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0.352941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0.529412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0.058824</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0.588235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0.352941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0.176471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0.470588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0.352941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0.058824</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0.058824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0.588235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0.294118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0.117647</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0.058824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0.647059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0.058824</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0.117647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0.294118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0.411765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0.294118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0.058824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0.176471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0.411765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0.294118</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0.058824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0.588235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0.352941</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0.058824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0.176471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0.470588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0.352941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0.058824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0.058824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0.470588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0.411765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0.058824</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0.411765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0.470588</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0.058824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0.058824</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0.411765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0.411765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0.117647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0.058824</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0.529412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0.411765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0.058824</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0.235294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0.647059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0.058824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0.529412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0.411765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0.058824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0.058824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0.588235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0.352941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0.647059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0.352941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0.117647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0.117647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0.411765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0.176471</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0.176471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0.529412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0.470588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0.058824</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0.058824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0.117647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0.294118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0.470588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0.176471</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0.411765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0.411765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0.058824</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0.529412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0.411765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0.058824</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0.117647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0.470588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0.352941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0.058824</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0.058824</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0.588235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0.294118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0.117647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0.058824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0.411765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0.411765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0.058824</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0.117647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0.411765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0.411765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0.058824</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0.117647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0.352941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0.470588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trivs på förskolan</c:v>
              </c:pt>
              <c:pt idx="1">
                <c:v>Jag känner mig trygg med att mitt barn blir väl omhändertaget på förskolan</c:v>
              </c:pt>
              <c:pt idx="2">
                <c:v>Mitt barn känner sig tryggt på förskolan</c:v>
              </c:pt>
              <c:pt idx="3">
                <c:v>Förskolan stimulerar barnens samspel i grupp</c:v>
              </c:pt>
              <c:pt idx="4">
                <c:v>Mitt barn känner den personal som möter dem på förskolan</c:v>
              </c:pt>
            </c:strLit>
          </c:cat>
          <c:val>
            <c:numLit>
              <c:formatCode>General</c:formatCode>
              <c:ptCount val="5"/>
              <c:pt idx="0">
                <c:v>0.588235</c:v>
              </c:pt>
              <c:pt idx="1">
                <c:v>0.470588</c:v>
              </c:pt>
              <c:pt idx="2">
                <c:v>0.411765</c:v>
              </c:pt>
              <c:pt idx="3">
                <c:v>0.352941</c:v>
              </c:pt>
              <c:pt idx="4">
                <c:v>0.352941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0.941176</c:v>
              </c:pt>
              <c:pt idx="1">
                <c:v>0.882353</c:v>
              </c:pt>
              <c:pt idx="2">
                <c:v>0.941176</c:v>
              </c:pt>
              <c:pt idx="3">
                <c:v>0.823529</c:v>
              </c:pt>
              <c:pt idx="4">
                <c:v>0.882353</c:v>
              </c:pt>
              <c:pt idx="5">
                <c:v>0.705882</c:v>
              </c:pt>
              <c:pt idx="6">
                <c:v>0.705882</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0.857143</c:v>
              </c:pt>
              <c:pt idx="1">
                <c:v>0.714286</c:v>
              </c:pt>
              <c:pt idx="2">
                <c:v>0.857143</c:v>
              </c:pt>
              <c:pt idx="3">
                <c:v>1.000000</c:v>
              </c:pt>
              <c:pt idx="4">
                <c:v>0.857143</c:v>
              </c:pt>
              <c:pt idx="5">
                <c:v>0.571429</c:v>
              </c:pt>
              <c:pt idx="6">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1.000000</c:v>
              </c:pt>
              <c:pt idx="3">
                <c:v>0.700000</c:v>
              </c:pt>
              <c:pt idx="4">
                <c:v>0.900000</c:v>
              </c:pt>
              <c:pt idx="5">
                <c:v>0.800000</c:v>
              </c:pt>
              <c:pt idx="6">
                <c:v>0.500000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0.705882</c:v>
              </c:pt>
              <c:pt idx="1">
                <c:v>0.941176</c:v>
              </c:pt>
              <c:pt idx="2">
                <c:v>0.823529</c:v>
              </c:pt>
              <c:pt idx="3">
                <c:v>0.882353</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0.714286</c:v>
              </c:pt>
              <c:pt idx="1">
                <c:v>1.000000</c:v>
              </c:pt>
              <c:pt idx="2">
                <c:v>0.714286</c:v>
              </c:pt>
              <c:pt idx="3">
                <c:v>0.857143</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0.700000</c:v>
              </c:pt>
              <c:pt idx="1">
                <c:v>0.900000</c:v>
              </c:pt>
              <c:pt idx="2">
                <c:v>0.900000</c:v>
              </c:pt>
              <c:pt idx="3">
                <c:v>0.900000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0.882353</c:v>
              </c:pt>
              <c:pt idx="1">
                <c:v>0.823529</c:v>
              </c:pt>
              <c:pt idx="2">
                <c:v>0.941176</c:v>
              </c:pt>
              <c:pt idx="3">
                <c:v>0.882353</c:v>
              </c:pt>
              <c:pt idx="4">
                <c:v>0.941176</c:v>
              </c:pt>
              <c:pt idx="5">
                <c:v>0.941176</c:v>
              </c:pt>
              <c:pt idx="6">
                <c:v>1.000000</c:v>
              </c:pt>
              <c:pt idx="7">
                <c:v>0.588235</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0.857143</c:v>
              </c:pt>
              <c:pt idx="1">
                <c:v>0.857143</c:v>
              </c:pt>
              <c:pt idx="2">
                <c:v>0.857143</c:v>
              </c:pt>
              <c:pt idx="3">
                <c:v>1.000000</c:v>
              </c:pt>
              <c:pt idx="4">
                <c:v>1.000000</c:v>
              </c:pt>
              <c:pt idx="5">
                <c:v>1.000000</c:v>
              </c:pt>
              <c:pt idx="6">
                <c:v>1.000000</c:v>
              </c:pt>
              <c:pt idx="7">
                <c:v>0.857143</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0.900000</c:v>
              </c:pt>
              <c:pt idx="1">
                <c:v>0.800000</c:v>
              </c:pt>
              <c:pt idx="2">
                <c:v>1.000000</c:v>
              </c:pt>
              <c:pt idx="3">
                <c:v>0.800000</c:v>
              </c:pt>
              <c:pt idx="4">
                <c:v>0.900000</c:v>
              </c:pt>
              <c:pt idx="5">
                <c:v>0.900000</c:v>
              </c:pt>
              <c:pt idx="6">
                <c:v>1.000000</c:v>
              </c:pt>
              <c:pt idx="7">
                <c:v>0.400000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1.000000</c:v>
              </c:pt>
              <c:pt idx="1">
                <c:v>0.764706</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1.000000</c:v>
              </c:pt>
              <c:pt idx="1">
                <c:v>0.857143</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1.000000</c:v>
              </c:pt>
              <c:pt idx="1">
                <c:v>0.700000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0.823529</c:v>
              </c:pt>
              <c:pt idx="1">
                <c:v>0.941176</c:v>
              </c:pt>
              <c:pt idx="2">
                <c:v>0.823529</c:v>
              </c:pt>
              <c:pt idx="3">
                <c:v>0.882353</c:v>
              </c:pt>
              <c:pt idx="4">
                <c:v>0.823529</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0.857143</c:v>
              </c:pt>
              <c:pt idx="1">
                <c:v>0.857143</c:v>
              </c:pt>
              <c:pt idx="2">
                <c:v>0.857143</c:v>
              </c:pt>
              <c:pt idx="3">
                <c:v>0.857143</c:v>
              </c:pt>
              <c:pt idx="4">
                <c:v>0.714286</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0.800000</c:v>
              </c:pt>
              <c:pt idx="1">
                <c:v>1.000000</c:v>
              </c:pt>
              <c:pt idx="2">
                <c:v>0.800000</c:v>
              </c:pt>
              <c:pt idx="3">
                <c:v>0.900000</c:v>
              </c:pt>
              <c:pt idx="4">
                <c:v>0.900000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0.823529</c:v>
              </c:pt>
              <c:pt idx="1">
                <c:v>0.823529</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0.714286</c:v>
              </c:pt>
              <c:pt idx="1">
                <c:v>0.714286</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0.900000</c:v>
              </c:pt>
              <c:pt idx="1">
                <c:v>0.900000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Humanitas</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3d0d17f08dd14884">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57b6c0c7eb54ea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8a3e3d0d8ea04d7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Humanitas</a:t>
            </a:r>
            <a:r>
              <a:rPr lang="sv-SE" sz="900" dirty="0"/>
              <a:t> och bygger på svar från </a:t>
            </a:r>
            <a:r>
              <a:rPr lang="sv-SE" sz="900" dirty="0"/>
              <a:t>17</a:t>
            </a:r>
            <a:r>
              <a:rPr lang="sv-SE" sz="900" dirty="0"/>
              <a:t> vårdnadshavare av </a:t>
            </a:r>
            <a:r>
              <a:rPr lang="sv-SE" sz="900" dirty="0"/>
              <a:t>20</a:t>
            </a:r>
            <a:r>
              <a:rPr lang="sv-SE" sz="900" dirty="0"/>
              <a:t> vilket ger en svarsfrekvens om </a:t>
            </a:r>
            <a:r>
              <a:rPr lang="sv-SE" sz="900" dirty="0"/>
              <a:t>85%</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62e7ecccc3e8400c"/>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21f6aea896554713"/>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eb7f3d02c8234e3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7a60a442e134c5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a64f52ed09df499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8f4243698a5480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94%</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uppmuntrar mitt barn att uttrycka sina tankar och åsikter</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af51eac5c98a4d91"/>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631f379485b74acd"/>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82c39f5ce4e94f3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46e420540f44b9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18%</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12%</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12%</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är nöjd med mitt barns förskola.</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864d9eaedb9b4c8d"/>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10c99ed1f8b34a7d"/>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04c2b6cb4dde475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9025a04f94e480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29%</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18%</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12%</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…barnen ges lika möjligheter att utvecklas oberoende av kön, etnisk tillhörighet, religion eller funktionsnedsättning</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bce25c75966941b2"/>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5ee2889c70dc4a60"/>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7caf6e390ce3481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16ca6702b9540e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2ce5f0a1b4d84cd5"/>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9ebc91254ce74b39"/>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504ceaf8739c4330"/>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368f39c04827440d"/>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4952728faf41419c"/>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5a173b9c9727434f"/>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526438043be3412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8229eb63372478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c16d07ecfe449f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Humanitas</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Humanitas</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1368a3f16ed4b3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Humanitas</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Humanitas</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94a92836f4d84ddd"/>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6784260056684098"/>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46165fb731874964"/>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6c91fc628359463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525d4f75d40404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c493fc3971841f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Humanitas</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Humanitas</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62a3da6f27674eda"/>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2fdd2be7dcdf4579"/>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2dac26cf0b124bb6"/>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76e2df5b90c74140"/>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cacea84c129d4878"/>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268e2646737149d1"/>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42db5ebe4e0d4943"/>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da133d3efc47408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e6635d4372c458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62756c31251485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Humanitas</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Humanitas</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3546eb37b24438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Humanitas</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Humanitas</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1cca16f164914cf9"/>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41be82458d5344f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260bc4d5091440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dd2c8202e61457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Humanitas</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Humanitas</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56644bcdf285440c"/>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d032a17292aa4865"/>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e1591a5b2cb54828"/>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63885a78dd9c40f7"/>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e620dabcc49b498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78e7c20a7be498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c86339dafc44d1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Humanitas</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Humanitas</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3.94</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c622111a68fa423b"/>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af69103649fd48a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80f8ea49c23486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e2294ada1be4d7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Humanitas</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Humanitas</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c3d425e9f57d461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4a5909c8022449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3e1f94a4517a495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51a8735310d466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0c9f13590fa749e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3065265782f446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afc6615cffd8475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c5bf56fd2dd478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d6d7f5f591c4e3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b69a6d31f23410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23892ddc534040a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ae11b40e1104bf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a602364c7ff2468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db7eb07cb47493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48adc1be6691430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fe41b79564e4d2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Humanitas</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Humanitas</a:t>
            </a:r>
            <a:r>
              <a:rPr lang="sv-SE" sz="1000" dirty="0">
                <a:latin typeface="Consolas" panose="020B0609020204030204" pitchFamily="49" charset="0"/>
              </a:rPr>
              <a:t> | Svarsfrekvens </a:t>
            </a:r>
            <a:r>
              <a:rPr lang="sv-SE" sz="1000" dirty="0">
                <a:latin typeface="Consolas" panose="020B0609020204030204" pitchFamily="49" charset="0"/>
              </a:rPr>
              <a:t>85%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a04ba2e02264cc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4217B0-BED2-4458-9383-8FE92237F1BA}"/>
</file>

<file path=customXml/itemProps2.xml><?xml version="1.0" encoding="utf-8"?>
<ds:datastoreItem xmlns:ds="http://schemas.openxmlformats.org/officeDocument/2006/customXml" ds:itemID="{321E3886-524C-4889-A66F-E758BF4DB701}"/>
</file>

<file path=customXml/itemProps3.xml><?xml version="1.0" encoding="utf-8"?>
<ds:datastoreItem xmlns:ds="http://schemas.openxmlformats.org/officeDocument/2006/customXml" ds:itemID="{7AEAD6CD-0DEC-443A-AA41-4B787BE1B720}"/>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2024-03-25T15:03:05Z</dcterms:created>
  <dcterms:modified xsi:type="dcterms:W3CDTF">2024-03-25T15:03:05Z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